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pt-B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Soment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CFC3C780-4904-4466-A313-ACEAD46542CB}" type="datetimeFigureOut">
              <a:rPr lang="pt-BR"/>
              <a:t>20/08/2024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71D17E06-8CAA-4D18-A681-9A8717139D15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Forma&#10;&#10;Descrição gerada automaticamente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365156" y="1783533"/>
            <a:ext cx="4731945" cy="1319229"/>
          </a:xfrm>
        </p:spPr>
        <p:txBody>
          <a:bodyPr>
            <a:normAutofit/>
          </a:bodyPr>
          <a:lstStyle/>
          <a:p>
            <a:pPr>
              <a:defRPr/>
            </a:pPr>
            <a:endParaRPr lang="pt-BR" sz="400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auto">
          <a:xfrm>
            <a:off x="365156" y="3102762"/>
            <a:ext cx="4731945" cy="544449"/>
          </a:xfrm>
        </p:spPr>
        <p:txBody>
          <a:bodyPr/>
          <a:lstStyle/>
          <a:p>
            <a:pPr>
              <a:defRPr/>
            </a:pPr>
            <a:endParaRPr lang="pt-BR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 descr="Retângulo&#10;&#10;Descrição gerada automaticamente com confiança média"/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485115" y="615636"/>
            <a:ext cx="7047368" cy="839662"/>
          </a:xfrm>
        </p:spPr>
        <p:txBody>
          <a:bodyPr>
            <a:normAutofit/>
          </a:bodyPr>
          <a:lstStyle/>
          <a:p>
            <a:pPr>
              <a:defRPr/>
            </a:pPr>
            <a:endParaRPr lang="pt-BR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pic>
        <p:nvPicPr>
          <p:cNvPr id="5" name="Espaço Reservado para Conteúdo 4" descr="Uma imagem contendo Interface gráfica do usuário&#10;&#10;Descrição gerada automaticamente"/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DocSecurity>0</DocSecurity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Lindemberg Costa</dc:creator>
  <cp:keywords/>
  <dc:description/>
  <cp:lastModifiedBy>Luciana Fernandes</cp:lastModifiedBy>
  <cp:revision>4</cp:revision>
  <dcterms:created xsi:type="dcterms:W3CDTF">2024-06-06T18:43:04Z</dcterms:created>
  <dcterms:modified xsi:type="dcterms:W3CDTF">2024-08-20T12:00:59Z</dcterms:modified>
  <cp:category/>
  <dc:identifier/>
  <cp:contentStatus/>
  <dc:language/>
  <cp:version/>
</cp:coreProperties>
</file>